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6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9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2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A6AA-06CF-40C8-871E-8265E293CF52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E0AD-13EE-4A93-97FB-FE6A8094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Adobe Illustrator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Hoering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6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30" y="0"/>
            <a:ext cx="10274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Adobe Illustrator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4"/>
          <a:stretch/>
        </p:blipFill>
        <p:spPr>
          <a:xfrm>
            <a:off x="5105400" y="5105400"/>
            <a:ext cx="3123938" cy="14504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/>
          <a:p>
            <a:r>
              <a:rPr lang="en-US" dirty="0" smtClean="0"/>
              <a:t>Adobe Illustrator was first developed for the Apple Macintosh in December 1986.</a:t>
            </a:r>
          </a:p>
          <a:p>
            <a:r>
              <a:rPr lang="en-US" dirty="0" smtClean="0"/>
              <a:t>The latest version, Illustrator CS6, is the sixteenth generation in the product line.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394"/>
          <a:stretch/>
        </p:blipFill>
        <p:spPr>
          <a:xfrm>
            <a:off x="508134" y="1399373"/>
            <a:ext cx="3681983" cy="25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r="10511"/>
          <a:stretch/>
        </p:blipFill>
        <p:spPr>
          <a:xfrm>
            <a:off x="431053" y="4038600"/>
            <a:ext cx="3836147" cy="26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8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82"/>
            <a:ext cx="9144000" cy="58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82"/>
            <a:ext cx="9144000" cy="5812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 Bar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Artboard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Picker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Toolbox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09600" y="1219200"/>
            <a:ext cx="381000" cy="4038600"/>
          </a:xfrm>
          <a:prstGeom prst="rightBrace">
            <a:avLst>
              <a:gd name="adj1" fmla="val 8333"/>
              <a:gd name="adj2" fmla="val 6396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4200" y="1556266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86000" y="5943600"/>
            <a:ext cx="0" cy="3914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5638800" y="3593068"/>
            <a:ext cx="762000" cy="369332"/>
          </a:xfrm>
          <a:prstGeom prst="bentConnector3">
            <a:avLst>
              <a:gd name="adj1" fmla="val -46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8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graphics fall into two main </a:t>
            </a:r>
            <a:r>
              <a:rPr lang="en-US" dirty="0" smtClean="0"/>
              <a:t>categories:</a:t>
            </a:r>
          </a:p>
          <a:p>
            <a:r>
              <a:rPr lang="en-US" dirty="0" smtClean="0"/>
              <a:t>Vector graphics</a:t>
            </a:r>
          </a:p>
          <a:p>
            <a:r>
              <a:rPr lang="en-US" dirty="0"/>
              <a:t>B</a:t>
            </a:r>
            <a:r>
              <a:rPr lang="en-US" dirty="0" smtClean="0"/>
              <a:t>itmap images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62200"/>
            <a:ext cx="5228974" cy="3962400"/>
          </a:xfrm>
        </p:spPr>
      </p:pic>
    </p:spTree>
    <p:extLst>
      <p:ext uri="{BB962C8B-B14F-4D97-AF65-F5344CB8AC3E}">
        <p14:creationId xmlns:p14="http://schemas.microsoft.com/office/powerpoint/2010/main" val="323495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Autofit/>
          </a:bodyPr>
          <a:lstStyle/>
          <a:p>
            <a:r>
              <a:rPr lang="en-US" sz="1900" dirty="0" smtClean="0"/>
              <a:t>Adobe Illustrator creates vector graphics made of lines and curves defined by mathematical objects called vectors.</a:t>
            </a:r>
          </a:p>
          <a:p>
            <a:r>
              <a:rPr lang="en-US" sz="1900" dirty="0" smtClean="0"/>
              <a:t>Vectors describe graphics according to their </a:t>
            </a:r>
            <a:r>
              <a:rPr lang="en-US" sz="19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geometric characteristics</a:t>
            </a:r>
            <a:r>
              <a:rPr lang="en-US" sz="1900" dirty="0" smtClean="0"/>
              <a:t>. </a:t>
            </a:r>
          </a:p>
          <a:p>
            <a:r>
              <a:rPr lang="en-US" sz="1900" dirty="0" smtClean="0"/>
              <a:t>For example, a bicycle tire in a vector graphic is made up of a </a:t>
            </a:r>
            <a:r>
              <a:rPr lang="en-US" sz="19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mathematical definition </a:t>
            </a:r>
            <a:r>
              <a:rPr lang="en-US" sz="1900" dirty="0" smtClean="0"/>
              <a:t>of a circle drawn with a certain radius, set at a specific location, and filled with a specific color. You can move, resize, or change the color of the tire without losing the quality of the graphic. </a:t>
            </a:r>
            <a:endParaRPr lang="en-US" sz="1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038600" cy="2524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3400"/>
            <a:ext cx="2329681" cy="23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7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vector graphic is resolution-independent -- that is, it can be scaled to any size and printed on any output device at any resolution without losing its detail or clarity. As a result, vector graphics are the best choice for type (especially small type) and bold graphics that must retain crisp lines when scaled to various sizes -- for example, logos.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2813"/>
            <a:ext cx="4038600" cy="3120736"/>
          </a:xfrm>
        </p:spPr>
      </p:pic>
    </p:spTree>
    <p:extLst>
      <p:ext uri="{BB962C8B-B14F-4D97-AF65-F5344CB8AC3E}">
        <p14:creationId xmlns:p14="http://schemas.microsoft.com/office/powerpoint/2010/main" val="285764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9309"/>
            <a:ext cx="9372600" cy="69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6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0"/>
            <a:ext cx="450376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914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8" y="0"/>
            <a:ext cx="7432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6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" y="408681"/>
            <a:ext cx="9070099" cy="60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91"/>
            <a:ext cx="9144000" cy="65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218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Adobe Illustrator</vt:lpstr>
      <vt:lpstr>Computer Graphics</vt:lpstr>
      <vt:lpstr>Vector Graphics</vt:lpstr>
      <vt:lpstr>Vector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Adobe Illustrator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</dc:creator>
  <cp:lastModifiedBy>Josh</cp:lastModifiedBy>
  <cp:revision>9</cp:revision>
  <dcterms:created xsi:type="dcterms:W3CDTF">2013-06-09T21:26:30Z</dcterms:created>
  <dcterms:modified xsi:type="dcterms:W3CDTF">2013-06-10T02:00:18Z</dcterms:modified>
</cp:coreProperties>
</file>